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76" d="100"/>
          <a:sy n="76" d="100"/>
        </p:scale>
        <p:origin x="20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BEDE8-8EA5-014B-A1DC-C1AE4ADB639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8B0E0-2D80-CD4A-B86D-EAB88CB38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8B0E0-2D80-CD4A-B86D-EAB88CB38D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7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2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2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08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0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0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9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5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7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64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4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869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5FB5-0F10-3D4D-BC5D-F5792AEAB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95" y="548639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FlixReview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1EE67-AF94-4A21-9C02-FCA6F7896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" r="25872" b="-1"/>
          <a:stretch/>
        </p:blipFill>
        <p:spPr>
          <a:xfrm>
            <a:off x="5384800" y="10"/>
            <a:ext cx="68072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F728E9-0D37-A243-8D85-07BF0D55849A}"/>
              </a:ext>
            </a:extLst>
          </p:cNvPr>
          <p:cNvSpPr txBox="1"/>
          <p:nvPr/>
        </p:nvSpPr>
        <p:spPr>
          <a:xfrm>
            <a:off x="1383438" y="2644997"/>
            <a:ext cx="332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End-to-End journey</a:t>
            </a:r>
          </a:p>
        </p:txBody>
      </p:sp>
    </p:spTree>
    <p:extLst>
      <p:ext uri="{BB962C8B-B14F-4D97-AF65-F5344CB8AC3E}">
        <p14:creationId xmlns:p14="http://schemas.microsoft.com/office/powerpoint/2010/main" val="2933729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3208C2-198E-DE43-AE6F-311038028738}"/>
              </a:ext>
            </a:extLst>
          </p:cNvPr>
          <p:cNvSpPr txBox="1"/>
          <p:nvPr/>
        </p:nvSpPr>
        <p:spPr>
          <a:xfrm>
            <a:off x="467833" y="712381"/>
            <a:ext cx="1133430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Self Reflection</a:t>
            </a:r>
          </a:p>
          <a:p>
            <a:endParaRPr lang="en-US" dirty="0"/>
          </a:p>
          <a:p>
            <a:r>
              <a:rPr lang="en-US" sz="2400" dirty="0"/>
              <a:t>What didn’t go so well during the project 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constraints.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in scope.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the backend on the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Managing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3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29AD9-546E-9F45-8D62-E3B725EA56A1}"/>
              </a:ext>
            </a:extLst>
          </p:cNvPr>
          <p:cNvSpPr txBox="1"/>
          <p:nvPr/>
        </p:nvSpPr>
        <p:spPr>
          <a:xfrm>
            <a:off x="531628" y="829340"/>
            <a:ext cx="1114292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Self Reflection</a:t>
            </a:r>
          </a:p>
          <a:p>
            <a:endParaRPr lang="en-US" sz="2400" dirty="0"/>
          </a:p>
          <a:p>
            <a:r>
              <a:rPr lang="en-US" sz="2400" dirty="0"/>
              <a:t>What would I like to do in future 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Edit option for specific fields.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Home page with </a:t>
            </a:r>
            <a:r>
              <a:rPr lang="en-US" sz="1400"/>
              <a:t>clickable posters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 Login : will allow the user to only delete or update their personal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Running FlixReview on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Automated testing with selenium &amp; user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Maintaining user stories, sprint backlog and product backlog.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Creating documentation.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80CA1-3CF4-784C-BE7D-2574AA16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343" y="1706963"/>
            <a:ext cx="4680189" cy="344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8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5D2DDC-EEF3-5042-8332-207FC71A4943}"/>
              </a:ext>
            </a:extLst>
          </p:cNvPr>
          <p:cNvSpPr/>
          <p:nvPr/>
        </p:nvSpPr>
        <p:spPr>
          <a:xfrm>
            <a:off x="2424769" y="2407589"/>
            <a:ext cx="73424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listening</a:t>
            </a:r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77576A42-0D4E-2C47-AAA1-3988ED4918A7}"/>
              </a:ext>
            </a:extLst>
          </p:cNvPr>
          <p:cNvSpPr/>
          <p:nvPr/>
        </p:nvSpPr>
        <p:spPr>
          <a:xfrm>
            <a:off x="1657976" y="3429000"/>
            <a:ext cx="9274629" cy="391885"/>
          </a:xfrm>
          <a:prstGeom prst="striped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D5EAC-8AC9-8148-861D-51F39DB09229}"/>
              </a:ext>
            </a:extLst>
          </p:cNvPr>
          <p:cNvSpPr txBox="1"/>
          <p:nvPr/>
        </p:nvSpPr>
        <p:spPr>
          <a:xfrm>
            <a:off x="1657976" y="4444663"/>
            <a:ext cx="443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83435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11BB0-4810-F64C-B483-FB7B81FF65E1}"/>
              </a:ext>
            </a:extLst>
          </p:cNvPr>
          <p:cNvSpPr txBox="1"/>
          <p:nvPr/>
        </p:nvSpPr>
        <p:spPr>
          <a:xfrm>
            <a:off x="712381" y="956930"/>
            <a:ext cx="11015331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FlixReivew</a:t>
            </a:r>
          </a:p>
          <a:p>
            <a:endParaRPr lang="en-US" sz="3600" b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SLIDE DECK CONTENTS</a:t>
            </a: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Product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How did I create my project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What does my project look like?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Self Reflection </a:t>
            </a: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94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11BB0-4810-F64C-B483-FB7B81FF65E1}"/>
              </a:ext>
            </a:extLst>
          </p:cNvPr>
          <p:cNvSpPr txBox="1"/>
          <p:nvPr/>
        </p:nvSpPr>
        <p:spPr>
          <a:xfrm>
            <a:off x="615715" y="1203034"/>
            <a:ext cx="109605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As a movie lover, before I choose a movie to watch, I want to see user rating and comments.</a:t>
            </a:r>
          </a:p>
          <a:p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FlixReview allows user to post comments and ratings on a movie which will help the viewer to know if it is really worth  their time to watch that movie.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D874E-C11D-A24C-A13A-4AB108AD3606}"/>
              </a:ext>
            </a:extLst>
          </p:cNvPr>
          <p:cNvSpPr txBox="1"/>
          <p:nvPr/>
        </p:nvSpPr>
        <p:spPr>
          <a:xfrm>
            <a:off x="615715" y="2029299"/>
            <a:ext cx="9057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Why movie reviews are important ?</a:t>
            </a:r>
          </a:p>
          <a:p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Have significant effect on the consumer thought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Can be used as marketing tool by film production studios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78502-409B-7F4F-8713-90166D73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28" y="3205424"/>
            <a:ext cx="10049256" cy="3478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D5106-7CE4-5A47-95B4-9178845D88A6}"/>
              </a:ext>
            </a:extLst>
          </p:cNvPr>
          <p:cNvSpPr txBox="1"/>
          <p:nvPr/>
        </p:nvSpPr>
        <p:spPr>
          <a:xfrm>
            <a:off x="615715" y="566439"/>
            <a:ext cx="892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Overview</a:t>
            </a:r>
          </a:p>
        </p:txBody>
      </p:sp>
    </p:spTree>
    <p:extLst>
      <p:ext uri="{BB962C8B-B14F-4D97-AF65-F5344CB8AC3E}">
        <p14:creationId xmlns:p14="http://schemas.microsoft.com/office/powerpoint/2010/main" val="307969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BB020-42B3-404D-88D1-C3C2C334CEC5}"/>
              </a:ext>
            </a:extLst>
          </p:cNvPr>
          <p:cNvSpPr txBox="1"/>
          <p:nvPr/>
        </p:nvSpPr>
        <p:spPr>
          <a:xfrm>
            <a:off x="478466" y="797441"/>
            <a:ext cx="109621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Features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Add Reviews : allows a user to post their review and rating regarding a movie.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Reviews: enables a user to see all the ratings and comments given by a viewer for a particular movie.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Delete: allows a user to delete a posted review.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Update: allows a user to update a review.</a:t>
            </a:r>
          </a:p>
        </p:txBody>
      </p:sp>
    </p:spTree>
    <p:extLst>
      <p:ext uri="{BB962C8B-B14F-4D97-AF65-F5344CB8AC3E}">
        <p14:creationId xmlns:p14="http://schemas.microsoft.com/office/powerpoint/2010/main" val="353313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94D626-3BE2-0741-8E8D-8F8A6211FB8D}"/>
              </a:ext>
            </a:extLst>
          </p:cNvPr>
          <p:cNvSpPr txBox="1"/>
          <p:nvPr/>
        </p:nvSpPr>
        <p:spPr>
          <a:xfrm>
            <a:off x="446567" y="712381"/>
            <a:ext cx="11398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3EB82-4EB2-3046-9F4E-F21631A1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47" y="1186624"/>
            <a:ext cx="7658100" cy="529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8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163A3-9609-F040-9BE0-99982FA54F9D}"/>
              </a:ext>
            </a:extLst>
          </p:cNvPr>
          <p:cNvSpPr txBox="1"/>
          <p:nvPr/>
        </p:nvSpPr>
        <p:spPr>
          <a:xfrm>
            <a:off x="329609" y="882502"/>
            <a:ext cx="1136620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did I create my project 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Trello :  provided me visual overview of what is being worked or completed.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GitHub : used to manage my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Prototypes : initial version of my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8E041-CB94-5D45-A705-539A67FE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815" y="1245981"/>
            <a:ext cx="3518306" cy="2532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D7036-ECFF-884A-970D-247D81F9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815" y="3755152"/>
            <a:ext cx="3518306" cy="2589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8FB3B-FE4F-A24E-A1BF-7CF891956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0" y="3197888"/>
            <a:ext cx="6422884" cy="32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8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2D72D8-4949-8646-8C0D-571E1AB9B129}"/>
              </a:ext>
            </a:extLst>
          </p:cNvPr>
          <p:cNvSpPr txBox="1"/>
          <p:nvPr/>
        </p:nvSpPr>
        <p:spPr>
          <a:xfrm>
            <a:off x="412898" y="850606"/>
            <a:ext cx="11366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does my project look like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4C0A5-A8EA-D748-9E70-2E11D6BD4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23" y="1646707"/>
            <a:ext cx="11290579" cy="46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4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155A55-32D0-1048-A3F4-CC5399534553}"/>
              </a:ext>
            </a:extLst>
          </p:cNvPr>
          <p:cNvSpPr/>
          <p:nvPr/>
        </p:nvSpPr>
        <p:spPr>
          <a:xfrm>
            <a:off x="459076" y="798845"/>
            <a:ext cx="62565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What does my project look like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F21EC-46FA-2448-9C8E-272152C6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0" y="1534867"/>
            <a:ext cx="6039591" cy="2534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CF90F-382D-B746-978D-FEF696AA5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61" y="4442933"/>
            <a:ext cx="7503886" cy="1875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35EFF-DFEA-514E-8BB8-5B4BDB572E91}"/>
              </a:ext>
            </a:extLst>
          </p:cNvPr>
          <p:cNvSpPr txBox="1"/>
          <p:nvPr/>
        </p:nvSpPr>
        <p:spPr>
          <a:xfrm>
            <a:off x="7074041" y="1553586"/>
            <a:ext cx="4129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a new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   : removes a comment.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2E506-F96D-5948-B24A-4D9526BB5E31}"/>
              </a:ext>
            </a:extLst>
          </p:cNvPr>
          <p:cNvSpPr txBox="1"/>
          <p:nvPr/>
        </p:nvSpPr>
        <p:spPr>
          <a:xfrm>
            <a:off x="459076" y="5011587"/>
            <a:ext cx="412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Updating a existing a review.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9A71DC-365A-EF4C-9441-FB486AA2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381632" y="2374033"/>
            <a:ext cx="347474" cy="3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2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63E2F1-B5DE-6349-A8CC-868F89A258F3}"/>
              </a:ext>
            </a:extLst>
          </p:cNvPr>
          <p:cNvSpPr txBox="1"/>
          <p:nvPr/>
        </p:nvSpPr>
        <p:spPr>
          <a:xfrm>
            <a:off x="499730" y="723014"/>
            <a:ext cx="11227982" cy="920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Self Reflection</a:t>
            </a:r>
          </a:p>
          <a:p>
            <a:endParaRPr lang="en-US" sz="2400" dirty="0"/>
          </a:p>
          <a:p>
            <a:r>
              <a:rPr lang="en-US" sz="2400" dirty="0"/>
              <a:t>What went well during the project 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Completed my project.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management.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Collaborated with TDPers to solve problems.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my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Learnt how to create a micro service with </a:t>
            </a:r>
            <a:r>
              <a:rPr lang="en-US" u="sng" dirty="0"/>
              <a:t>Spring Boot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7633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432"/>
      </a:dk2>
      <a:lt2>
        <a:srgbClr val="E2E8E4"/>
      </a:lt2>
      <a:accent1>
        <a:srgbClr val="D13EA1"/>
      </a:accent1>
      <a:accent2>
        <a:srgbClr val="B32DC0"/>
      </a:accent2>
      <a:accent3>
        <a:srgbClr val="873ED1"/>
      </a:accent3>
      <a:accent4>
        <a:srgbClr val="5248C8"/>
      </a:accent4>
      <a:accent5>
        <a:srgbClr val="3E70D1"/>
      </a:accent5>
      <a:accent6>
        <a:srgbClr val="2D9BC0"/>
      </a:accent6>
      <a:hlink>
        <a:srgbClr val="319451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376</Words>
  <Application>Microsoft Macintosh PowerPoint</Application>
  <PresentationFormat>Widescreen</PresentationFormat>
  <Paragraphs>130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Next LT Pro</vt:lpstr>
      <vt:lpstr>Calibri</vt:lpstr>
      <vt:lpstr>Calibri Light</vt:lpstr>
      <vt:lpstr>Courier New</vt:lpstr>
      <vt:lpstr>Gill Sans MT</vt:lpstr>
      <vt:lpstr>Wingdings 2</vt:lpstr>
      <vt:lpstr>DividendVTI</vt:lpstr>
      <vt:lpstr>FlixReview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FlixReview</dc:title>
  <dc:creator>G.Singh</dc:creator>
  <cp:lastModifiedBy>G.Singh</cp:lastModifiedBy>
  <cp:revision>22</cp:revision>
  <dcterms:created xsi:type="dcterms:W3CDTF">2019-11-03T16:13:30Z</dcterms:created>
  <dcterms:modified xsi:type="dcterms:W3CDTF">2019-11-04T09:05:42Z</dcterms:modified>
</cp:coreProperties>
</file>